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36D6-57CB-7332-BC29-B743B1C0D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8DB9F-FD0C-57B9-8FD6-327B10FEF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3C369-CE30-60DE-F5CE-AEC76F96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E549B-3991-E328-A280-6D86A5DD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F4E07-39E5-5DFA-D277-6943B3A4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2B26-2563-F7D5-2851-1BD5DD4D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08246-030D-8C64-4E83-0192976BC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B9B4-BE2C-2B57-8E5E-E5A9C21A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3FC9F-99BF-5E82-A5F9-DEA326F5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ADA64-B8AC-B3CE-37F2-095B917A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088A7-0447-5913-C7C0-54C79421A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F554D-DE9F-246C-60A5-1D1D5F105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A03CC-700A-57B5-C377-25F52DCB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E12E1-60E0-3E58-6262-B95D2AD0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5385-2C70-EE8C-C787-9D974E04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C284-0B6D-7428-81CC-E86A1C54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A0A6-8C4E-CE59-8B03-6B77FB55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7DD3F-66F7-E78A-F266-D9F0A821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D289-9B75-F04C-CEE7-EB435A8B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6D61E-9A78-0883-6338-8304E6F7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52E2-E106-A0BD-F5F6-82048DE8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1766-8734-A140-D21C-153AF839E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6D86-C61E-CBD7-C316-8986C73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5F54-A2DE-8A19-B614-13A3BA71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6DBCE-E299-B564-A768-8A5C6C55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F6EE-B1D3-53D0-C19A-8B0964E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E2C6-6BB0-93E5-21C7-435E4A5C8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EEFC7-2BCC-BD25-72EE-44719A44C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BA36-DFD1-82B0-F973-CD124250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D013D-F202-5530-30B8-5307330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2E36A-14AA-6B74-7803-57DAB8BB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3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AD3A-55C4-62B4-AE60-C3C0AAE8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3A595-2790-F59A-CFB8-85C7D8A2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A7473-831C-27B5-9CF0-558A781BD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D2CFD-A389-DDCC-80B4-F27ED82E2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35895-AE43-4403-E799-9CA3C7747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D0530-68BC-292C-2AB6-4A8C1D24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CD82F-CB3F-8FAB-1312-7B79F1A4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6C8A8-1142-A907-D2A8-10C2F73F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078D-4422-D0C9-132F-DCB9C372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1D3A5-297E-5A3B-3D98-7B58E155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1A2A-2DD7-4533-7C50-4ABB8EE7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594CA-907E-711B-F738-3D6D9E9B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9FC9B-93CB-DA4E-4EBF-557AB1BA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5088F-4B5D-9D19-9CEA-EBBFD9BD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6B7CB-9991-0434-33E9-C4197032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9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7D73-37BA-41E7-1EFE-4C7174E1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3FE30-5402-DD6C-4EED-7BADB374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95552-C1EF-F30E-8252-C2C47AA07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64DED-9B5B-86FE-83C3-59C1EC02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1A8-8765-BC78-A812-5F488F27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336B-D576-4679-F7E3-C63DC103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6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F644-7E36-0C4B-85EE-168472DB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9A50-695E-E0D7-62FD-B08469721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4C49A-7077-3F6D-84FA-9D47F8C1D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EC835-45AD-7165-1858-4197281F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C6C8-F512-74DB-FB2A-16F26A00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17894-7D8D-AD25-2ACB-88A58A46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BAEF9-D095-BD2C-6CDE-EF9C80AB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744FB-EDF6-E818-1D88-57B6D8CA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BAF20-CC13-F32F-876F-D8AEEDADC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CC041-4CB5-4DB8-B238-6236D7761A5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D18A2-6DF2-461D-6069-30B19A1D4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3A4B-9114-DFC4-350B-9EBA5D5B9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589E-E1DD-4134-8C7E-B4EAC8AB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907B-49DE-C6E8-B6DC-60DBCBE95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515B3-AE37-2DE3-EA35-F42A47F22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2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C471-9B1F-8CDF-295B-D03A36B2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6A48-16D2-21C5-5557-4D958CBB9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3A11D-D5A0-94F5-60BA-EC60F387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7E49-E718-EAF1-5C90-2DD93620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73AF-257F-8575-72D2-FA289B73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03DA9-D2A7-493A-71F5-7F29C3C1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4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D9FC-5EC6-25F0-6FF9-31C4926D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EFD5-6FDF-D7D1-DA08-35F1DB82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AAABF-FE07-E180-5B45-04FA0C03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16ED-124C-256D-72E4-0EE74100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F381-43FB-DC14-BB7B-A69D7FE5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BF69C-D86F-68BE-C10B-BAFA606E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DB15-F5E6-62DB-6E8D-A90CFB03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6BC2-6160-B1C4-2E40-DDC155A3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60F7-5A5D-556A-4973-714D9944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9781-26BB-571A-A448-AC955090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2A965-FD4D-BF45-88E0-B7E9FEAA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728CB-B3A1-AEAC-9987-127B8E9B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9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54B7-8D4D-C0FF-70F1-49B1E685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C43F2-8A80-D666-2A5F-7AAF7156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8D6B-F34F-DBA8-52BF-9F3E61E5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6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3708-9549-0030-1F48-13CE8D94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4C27D-0974-8F8E-A6E5-36A9B175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16283-64B9-38C5-73FF-223CE559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814B-086E-A3DA-DD70-84923D30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E5FF-739F-3C3D-58ED-1F4BD20C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D0A74-1A6F-A635-4210-5E878C15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4B08-28B3-25C5-BFB9-B2F7B926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91E6D-A4C8-68EF-A451-1485405B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00BA-9A6B-3ABD-8C74-06E1D68B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6B83-DF9D-AB22-1542-91C595A8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0686-1D53-8569-6490-E9927B96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49742-2065-BD85-C599-6C29C5ED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3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EE96-3782-8E8A-DD14-14288D24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5A77-C929-EE50-B08D-5B691D37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25D2E-80D3-FB75-FB1E-9758A792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C75-A71F-F2CD-ADA1-42EC4A4A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9D2A-16A9-0F2E-C61A-03D2FD5C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AE2A6-BC85-3283-1B54-311507C8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754D-F42F-E200-9160-3958F720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A948-9CE4-05EB-258B-D5957FD7E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44F60-A8EF-BA68-2DAA-9E1B9CB0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A3BC-9FF1-C85E-56DD-818E05DA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40AE-1DE6-0E1A-FE78-3CD843242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2F1C-9C9B-9210-1AE7-891D92ED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41926-9966-FA9B-95A0-80BC837C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47756-BA28-0747-7ED6-177C6F9E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0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8C34-AFE0-C2BA-6A22-BEFD1676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43B5-25A2-0F5C-5A0C-A00575A5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DBAF9-7E8F-CD51-C0A0-C1D8B912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8D0B-E2F3-7CA4-20C5-8643E7C1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0112-581B-2B62-7799-DE65F2964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1D8B3-3A7B-643A-684E-E41BF737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ABF0-30DA-D500-BC37-5F601EC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061C-E8EA-E648-54D4-B88CD23DA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DC41E-4105-6956-DDB5-4413A15F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98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E7BB-1441-F4CB-6473-4C442ED5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7BF9-EA57-CA07-5EAF-10392EA8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F7E86-39C1-EB0D-F469-9FEA9DE7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18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DEE5-A536-1214-1F94-037DA7E5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F5DC-D079-95FD-3373-238221207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04F05-EB8D-8D7F-E6EB-9EF0B204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B0C2-A813-6095-8F64-F868C96E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CB38-FAF6-C566-1F28-5C9362E5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5B273-8942-4B51-F8BE-40A88929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7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163E-88EC-6B6A-5CD2-D0D0CB78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AAE06-0F16-CDE1-AC06-32E1A1C7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7DC7D-C444-20BE-80A2-D9C02C45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12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B5A6-9483-2FFE-A331-B7FB5577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E11E-6F96-FDE1-A5DA-4F3ED698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2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E492-9C8B-2CD8-C380-0C88DBF5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1E79-46B3-1FC4-52EA-CD8D1B86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87F2E-AC4E-D0AB-BD1E-334B5A7F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BDE-99DD-D032-9CC8-0FA51CDA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443A3-B94E-CF83-05AA-22CB91875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D3903-D6A4-483A-0C1B-AFBFB27D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AB03-D1EC-B6B0-6DDF-6D19B897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8CC5-F196-50C8-8085-CF22A3696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26A60-8F4A-CD0D-8DD9-88635C6C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A4DA-0F4D-B24D-DC40-F0A95F84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8505-D05F-BF02-B1E7-64E827D4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B8B4D-42C9-216C-87BA-916CC15B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8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0AC0-DA58-A504-E2B5-40B0D837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48B5-7032-9F03-2324-8A3B98AF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F3E6E-7AAC-B907-3019-D1CD0F448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024-3D77-47C0-6B9E-A57F480D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B9415-889C-32DF-392B-45481D4F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15AC7-C306-640A-99F9-2C7BFCF4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AFC3BCA7451418E9E1C78E0F7CED3" ma:contentTypeVersion="11" ma:contentTypeDescription="Create a new document." ma:contentTypeScope="" ma:versionID="3bc7c9a9f11a566a7f220a353a870b13">
  <xsd:schema xmlns:xsd="http://www.w3.org/2001/XMLSchema" xmlns:xs="http://www.w3.org/2001/XMLSchema" xmlns:p="http://schemas.microsoft.com/office/2006/metadata/properties" xmlns:ns3="cf10b6fb-7050-495c-89b8-c76fb8d163e2" xmlns:ns4="23776bc6-f16b-4449-bb93-7d81b2a3c85f" targetNamespace="http://schemas.microsoft.com/office/2006/metadata/properties" ma:root="true" ma:fieldsID="d63a20b5a740fc63496c2bc77e073caa" ns3:_="" ns4:_="">
    <xsd:import namespace="cf10b6fb-7050-495c-89b8-c76fb8d163e2"/>
    <xsd:import namespace="23776bc6-f16b-4449-bb93-7d81b2a3c85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0b6fb-7050-495c-89b8-c76fb8d16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76bc6-f16b-4449-bb93-7d81b2a3c85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10b6fb-7050-495c-89b8-c76fb8d163e2" xsi:nil="true"/>
  </documentManagement>
</p:properties>
</file>

<file path=customXml/itemProps1.xml><?xml version="1.0" encoding="utf-8"?>
<ds:datastoreItem xmlns:ds="http://schemas.openxmlformats.org/officeDocument/2006/customXml" ds:itemID="{8488C4D2-04E7-492F-A62E-3F867CFF92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0b6fb-7050-495c-89b8-c76fb8d163e2"/>
    <ds:schemaRef ds:uri="23776bc6-f16b-4449-bb93-7d81b2a3c8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CCB54F-B70B-4E71-B36B-BA2CFD2154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AFDE33-B767-40B5-8F97-C06D88918A9F}">
  <ds:schemaRefs>
    <ds:schemaRef ds:uri="http://purl.org/dc/elements/1.1/"/>
    <ds:schemaRef ds:uri="http://schemas.microsoft.com/office/2006/metadata/properties"/>
    <ds:schemaRef ds:uri="23776bc6-f16b-4449-bb93-7d81b2a3c85f"/>
    <ds:schemaRef ds:uri="cf10b6fb-7050-495c-89b8-c76fb8d163e2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5963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Sakshi Pradip Tagalpallewar</dc:creator>
  <cp:lastModifiedBy>Sakshi Pradip Tagalpallewar</cp:lastModifiedBy>
  <cp:revision>1</cp:revision>
  <dcterms:created xsi:type="dcterms:W3CDTF">2023-06-22T05:43:28Z</dcterms:created>
  <dcterms:modified xsi:type="dcterms:W3CDTF">2023-06-26T09:07:02Z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0x010100A65AFC3BCA7451418E9E1C78E0F7CED3</vt:lpwstr>
  </property>
</Properties>
</file>